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50406300" cy="3240405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5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D6AC"/>
    <a:srgbClr val="63B9AC"/>
    <a:srgbClr val="BBBCBD"/>
    <a:srgbClr val="888B8D"/>
    <a:srgbClr val="DDDDDD"/>
    <a:srgbClr val="CC0000"/>
    <a:srgbClr val="FFFF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5D9CC0-CD9C-4445-80B3-9574202CC659}" v="2" dt="2021-02-08T16:37:20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448" autoAdjust="0"/>
  </p:normalViewPr>
  <p:slideViewPr>
    <p:cSldViewPr snapToObjects="1">
      <p:cViewPr>
        <p:scale>
          <a:sx n="25" d="100"/>
          <a:sy n="25" d="100"/>
        </p:scale>
        <p:origin x="18" y="-156"/>
      </p:cViewPr>
      <p:guideLst>
        <p:guide orient="horz"/>
        <p:guide pos="15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1BFA0-3B8C-468E-B76D-3358BFD84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788" y="5303838"/>
            <a:ext cx="37804725" cy="112807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440199-8CD1-45B0-B3B2-AC0E2F03A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0788" y="17019588"/>
            <a:ext cx="37804725" cy="7823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D4AB21-79CF-43A8-8E2A-5B36DC54B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F3D301-A80D-4FE4-8BD3-2271A01ED7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FDA804-E399-4F7F-A82A-82930A66D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06C00-A0F7-4168-8399-758B4194EF3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4222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B0D86-BE8D-4451-B969-21B1644E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4E3BD1-6A7F-47C5-AAAA-9CEC07E6A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885527-66BD-43C6-B2E9-EB811D1AD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F881B2-4896-4469-B21A-5787CAE8CA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0FFEE2-68B7-4293-B53F-36228E4E6B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4BC82-61B5-404C-A673-6DDC26D9429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83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3EB9E6-5506-4074-AFC1-9D6CF6E6F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544250" y="1296988"/>
            <a:ext cx="11341100" cy="276494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B3A45F-7F66-436F-A643-42A208FFB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20950" y="1296988"/>
            <a:ext cx="33870900" cy="2764948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5AEA21-6A73-46AB-BE54-9B5483A4B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973DFB-A703-484B-8D38-7B3106B0B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50AEE4-D522-4B7F-8829-4B88240C9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A0AB7-AFAE-4893-87B7-3DBD75E9BE9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4607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2DF6C-BA5A-4E6A-912B-1D192CE6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0B6680-9D2E-472D-9DAE-F13462FF0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345C68-DE64-48B1-BFC1-004A11443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0FF813-8CB5-4E3B-8185-BF06224BD1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A75488-448C-4D57-9EA4-10DE8156C6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7FF05-5D8A-4539-AF76-007EF02125B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8262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B4028-E0EE-4C42-B193-848BA4D4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525" y="8078788"/>
            <a:ext cx="43476863" cy="134794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CC2475-2F7A-4622-B9D3-93D458886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8525" y="21685250"/>
            <a:ext cx="43476863" cy="70881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FF148-39A8-4776-B0D8-2F1662450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CD38EE-760E-4814-9B3F-036531FC0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2A90D6-2960-4828-95B1-A9386E491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FA628-71FB-4507-87C2-117A409A068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2270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A1B76-3411-412A-8FFA-A5DABB635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81D36A-8500-45E2-BE9D-2CFBBC014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0950" y="7561263"/>
            <a:ext cx="22606000" cy="213852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DEF6A1-E331-4687-B50D-2BDFF5BD3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79350" y="7561263"/>
            <a:ext cx="22606000" cy="213852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5437A6-D10F-49F8-93D3-4CA838971F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2F385-6C8B-4269-8A8E-01B330E857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7D1973-15BB-4617-99E2-6E0BA75F8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84643-2065-4299-8639-188460330ACA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2580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92C74-8B18-4CA0-A59A-14930FF6A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863" y="1725613"/>
            <a:ext cx="43475275" cy="62626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C32CE3-5CF0-43E5-99AD-DAA3DBCA2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1863" y="7943850"/>
            <a:ext cx="21324887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A2C477-F226-4584-B94E-91F134BC3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11836400"/>
            <a:ext cx="21324887" cy="174101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71416F-7894-4C2A-B01F-493A4B14F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517475" y="7943850"/>
            <a:ext cx="21429663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CC91119-F1ED-4B6B-B33A-356B2FCA6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517475" y="11836400"/>
            <a:ext cx="21429663" cy="174101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945E4D-D38A-4017-8F15-0362F6E00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B07522-5542-45BA-AF81-55D6381BC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2DCAEF-CB28-4A85-ABE8-30618DF019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46BCC-A805-4569-B3B5-14818E447AC1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1334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CF808-871B-4813-85EA-919D8A8B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83B519-FDA8-40B2-B606-2986C8769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7DEDAE-A85E-455D-937C-B0CBE0DA4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0C60AF-86AB-4933-B77F-0D5FC35FA6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DB910-7F2D-46E6-89AB-F506CEA215E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523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34AF6A-CF97-4081-AA7B-7A2B35ECD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1E0CA7-C9C6-446E-AB27-CA24F23EB2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DDC622-0896-490A-93FB-AB2A50D3D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4451C-226C-4A84-8836-3F286631EE9D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8941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D9444-DE8B-4495-939D-4F127C0D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863" y="2160588"/>
            <a:ext cx="16257587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F10A6A-7336-4113-98B4-F43B13FE9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9663" y="4665663"/>
            <a:ext cx="25517475" cy="23028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FC34F8-98A4-4F8E-BEAB-8D8931E18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863" y="9721850"/>
            <a:ext cx="16257587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51EFBB-7532-4B8A-80CE-9D7C81A2F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EF9B47-100D-4580-A968-0E030DE7DD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54EC90-AADE-4156-9358-75297CA6F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1BB8C-C468-43C9-91EC-D56A9C8A9DBD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2378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A223F-66E3-459B-A3E5-383E675C6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863" y="2160588"/>
            <a:ext cx="16257587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CF6C2E-08A2-4561-8C15-E2712D800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429663" y="4665663"/>
            <a:ext cx="25517475" cy="23028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D24130-722D-410D-8A8D-50792A656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863" y="9721850"/>
            <a:ext cx="16257587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859A9D-BBDF-473D-9233-7C844C3367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BC100-17E8-46ED-ACED-2C7753DF2C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36C85D-7EAF-4C3C-814F-5C8CB885BA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B79CD-5C2E-4D3B-B9BC-D3912A073BE9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8558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598023-E0A6-4246-82E3-B3F00AECC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20950" y="1296988"/>
            <a:ext cx="453644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3202" tIns="236601" rIns="473202" bIns="2366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AD22075-4226-4DAA-9B08-842CDFEE2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7561263"/>
            <a:ext cx="45364400" cy="2138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3202" tIns="236601" rIns="473202" bIns="236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Master text styles</a:t>
            </a:r>
          </a:p>
          <a:p>
            <a:pPr lvl="1"/>
            <a:r>
              <a:rPr lang="es-ES" altLang="en-US"/>
              <a:t>Second level</a:t>
            </a:r>
          </a:p>
          <a:p>
            <a:pPr lvl="2"/>
            <a:r>
              <a:rPr lang="es-ES" altLang="en-US"/>
              <a:t>Third level</a:t>
            </a:r>
          </a:p>
          <a:p>
            <a:pPr lvl="3"/>
            <a:r>
              <a:rPr lang="es-ES" altLang="en-US"/>
              <a:t>Fourth level</a:t>
            </a:r>
          </a:p>
          <a:p>
            <a:pPr lvl="4"/>
            <a:r>
              <a:rPr lang="es-E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36C1C3F-5DC4-4D93-A7AC-7DA0928903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20950" y="29508450"/>
            <a:ext cx="1176020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3202" tIns="236601" rIns="473202" bIns="236601" numCol="1" anchor="t" anchorCtr="0" compatLnSpc="1">
            <a:prstTxWarp prst="textNoShape">
              <a:avLst/>
            </a:prstTxWarp>
          </a:bodyPr>
          <a:lstStyle>
            <a:lvl1pPr defTabSz="4732338" eaLnBrk="1" hangingPunct="1">
              <a:defRPr sz="72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7B89F7-DF12-4939-BD53-1633CBDA94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22788" y="29508450"/>
            <a:ext cx="15960725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3202" tIns="236601" rIns="473202" bIns="236601" numCol="1" anchor="t" anchorCtr="0" compatLnSpc="1">
            <a:prstTxWarp prst="textNoShape">
              <a:avLst/>
            </a:prstTxWarp>
          </a:bodyPr>
          <a:lstStyle>
            <a:lvl1pPr algn="ctr" defTabSz="4732338" eaLnBrk="1" hangingPunct="1">
              <a:defRPr sz="72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9CFF1E-69F2-4C16-B03D-DAF2D1AAAF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25150" y="29508450"/>
            <a:ext cx="1176020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3202" tIns="236601" rIns="473202" bIns="236601" numCol="1" anchor="t" anchorCtr="0" compatLnSpc="1">
            <a:prstTxWarp prst="textNoShape">
              <a:avLst/>
            </a:prstTxWarp>
          </a:bodyPr>
          <a:lstStyle>
            <a:lvl1pPr algn="r" defTabSz="4732338" eaLnBrk="1" hangingPunct="1">
              <a:defRPr sz="7200"/>
            </a:lvl1pPr>
          </a:lstStyle>
          <a:p>
            <a:fld id="{2AEA83AC-DB52-4F51-92F3-EDF1AE3A0967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32338" rtl="0" eaLnBrk="0" fontAlgn="base" hangingPunct="0">
        <a:spcBef>
          <a:spcPct val="0"/>
        </a:spcBef>
        <a:spcAft>
          <a:spcPct val="0"/>
        </a:spcAft>
        <a:defRPr sz="2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32338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anose="020B0604020202020204" pitchFamily="34" charset="0"/>
        </a:defRPr>
      </a:lvl2pPr>
      <a:lvl3pPr algn="ctr" defTabSz="4732338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anose="020B0604020202020204" pitchFamily="34" charset="0"/>
        </a:defRPr>
      </a:lvl3pPr>
      <a:lvl4pPr algn="ctr" defTabSz="4732338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anose="020B0604020202020204" pitchFamily="34" charset="0"/>
        </a:defRPr>
      </a:lvl4pPr>
      <a:lvl5pPr algn="ctr" defTabSz="4732338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732338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732338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732338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732338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74825" indent="-1774825" algn="l" defTabSz="4732338" rtl="0" eaLnBrk="0" fontAlgn="base" hangingPunct="0">
        <a:spcBef>
          <a:spcPct val="20000"/>
        </a:spcBef>
        <a:spcAft>
          <a:spcPct val="0"/>
        </a:spcAft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925" indent="-1479550" algn="l" defTabSz="4732338" rtl="0" eaLnBrk="0" fontAlgn="base" hangingPunct="0">
        <a:spcBef>
          <a:spcPct val="20000"/>
        </a:spcBef>
        <a:spcAft>
          <a:spcPct val="0"/>
        </a:spcAft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2688" algn="l" defTabSz="4732338" rtl="0" eaLnBrk="0" fontAlgn="base" hangingPunct="0">
        <a:spcBef>
          <a:spcPct val="20000"/>
        </a:spcBef>
        <a:spcAft>
          <a:spcPct val="0"/>
        </a:spcAft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0400" indent="-1182688" algn="l" defTabSz="4732338" rtl="0" eaLnBrk="0" fontAlgn="base" hangingPunct="0">
        <a:spcBef>
          <a:spcPct val="20000"/>
        </a:spcBef>
        <a:spcAft>
          <a:spcPct val="0"/>
        </a:spcAft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363" indent="-1182688" algn="l" defTabSz="4732338" rtl="0" eaLnBrk="0" fontAlgn="base" hangingPunct="0">
        <a:spcBef>
          <a:spcPct val="20000"/>
        </a:spcBef>
        <a:spcAft>
          <a:spcPct val="0"/>
        </a:spcAft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hyperlink" Target="https://drive.google.com/drive/folders/1NQ3gx3-Yowqtm4gGgGgMXsjZ7ybeuZqK?usp=sharing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9">
            <a:extLst>
              <a:ext uri="{FF2B5EF4-FFF2-40B4-BE49-F238E27FC236}">
                <a16:creationId xmlns:a16="http://schemas.microsoft.com/office/drawing/2014/main" id="{27E693DA-89B9-48D6-A71B-E4BDE3BD9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3" y="3830638"/>
            <a:ext cx="421973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32338">
              <a:spcBef>
                <a:spcPct val="20000"/>
              </a:spcBef>
              <a:buChar char="•"/>
              <a:defRPr sz="16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44925" indent="-1479550" defTabSz="4732338">
              <a:spcBef>
                <a:spcPct val="20000"/>
              </a:spcBef>
              <a:buChar char="–"/>
              <a:defRPr sz="14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915025" indent="-1182688" defTabSz="4732338">
              <a:spcBef>
                <a:spcPct val="20000"/>
              </a:spcBef>
              <a:buChar char="•"/>
              <a:defRPr sz="1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280400" indent="-1182688" defTabSz="4732338">
              <a:spcBef>
                <a:spcPct val="20000"/>
              </a:spcBef>
              <a:buChar char="–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647363" indent="-1182688" defTabSz="4732338">
              <a:spcBef>
                <a:spcPct val="20000"/>
              </a:spcBef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104563" indent="-1182688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1561763" indent="-1182688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2018963" indent="-1182688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2476163" indent="-1182688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3200" b="1">
                <a:solidFill>
                  <a:srgbClr val="888B8D"/>
                </a:solidFill>
                <a:latin typeface="Fira Sans Book" pitchFamily="34" charset="0"/>
                <a:cs typeface="Fira Sans Book" pitchFamily="34" charset="0"/>
              </a:rPr>
              <a:t>Authors and Coauthos</a:t>
            </a:r>
            <a:endParaRPr lang="en-GB" altLang="en-US" sz="3200" b="1">
              <a:solidFill>
                <a:srgbClr val="888B8D"/>
              </a:solidFill>
              <a:latin typeface="Fira Sans Book" pitchFamily="34" charset="0"/>
              <a:cs typeface="Fira Sans Book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200" b="1" baseline="30000">
                <a:solidFill>
                  <a:srgbClr val="888B8D"/>
                </a:solidFill>
                <a:latin typeface="Fira Sans Book" pitchFamily="34" charset="0"/>
                <a:cs typeface="Fira Sans Book" pitchFamily="34" charset="0"/>
              </a:rPr>
              <a:t>(1)</a:t>
            </a:r>
            <a:r>
              <a:rPr lang="en-GB" altLang="en-US" sz="3200" b="1" i="1">
                <a:solidFill>
                  <a:srgbClr val="888B8D"/>
                </a:solidFill>
                <a:latin typeface="Fira Sans Book" pitchFamily="34" charset="0"/>
                <a:cs typeface="Fira Sans Book" pitchFamily="34" charset="0"/>
              </a:rPr>
              <a:t>Affiliation , </a:t>
            </a:r>
            <a:r>
              <a:rPr lang="en-GB" altLang="en-US" sz="3200" b="1" baseline="30000">
                <a:solidFill>
                  <a:srgbClr val="888B8D"/>
                </a:solidFill>
                <a:latin typeface="Fira Sans Book" pitchFamily="34" charset="0"/>
                <a:cs typeface="Fira Sans Book" pitchFamily="34" charset="0"/>
              </a:rPr>
              <a:t>(2)</a:t>
            </a:r>
            <a:r>
              <a:rPr lang="en-GB" altLang="en-US" sz="3200" b="1" i="1" baseline="30000">
                <a:solidFill>
                  <a:srgbClr val="888B8D"/>
                </a:solidFill>
                <a:latin typeface="Fira Sans Book" pitchFamily="34" charset="0"/>
                <a:cs typeface="Fira Sans Book" pitchFamily="34" charset="0"/>
              </a:rPr>
              <a:t> </a:t>
            </a:r>
            <a:r>
              <a:rPr lang="en-GB" altLang="en-US" sz="3200" b="1" i="1">
                <a:solidFill>
                  <a:srgbClr val="888B8D"/>
                </a:solidFill>
                <a:latin typeface="Fira Sans Book" pitchFamily="34" charset="0"/>
                <a:cs typeface="Fira Sans Book" pitchFamily="34" charset="0"/>
              </a:rPr>
              <a:t>Affiliation </a:t>
            </a:r>
            <a:endParaRPr lang="es-ES" altLang="en-US" sz="3200" b="1" i="1">
              <a:solidFill>
                <a:srgbClr val="888B8D"/>
              </a:solidFill>
              <a:latin typeface="Fira Sans Book" pitchFamily="34" charset="0"/>
              <a:cs typeface="Fira Sans Book" pitchFamily="34" charset="0"/>
            </a:endParaRPr>
          </a:p>
        </p:txBody>
      </p:sp>
      <p:sp>
        <p:nvSpPr>
          <p:cNvPr id="2051" name="Rectangle 26">
            <a:extLst>
              <a:ext uri="{FF2B5EF4-FFF2-40B4-BE49-F238E27FC236}">
                <a16:creationId xmlns:a16="http://schemas.microsoft.com/office/drawing/2014/main" id="{06C67FB3-AA82-4F3D-A565-E786C2680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5024438"/>
            <a:ext cx="15659100" cy="808037"/>
          </a:xfrm>
          <a:prstGeom prst="rect">
            <a:avLst/>
          </a:prstGeom>
          <a:solidFill>
            <a:srgbClr val="47D6AC">
              <a:alpha val="74901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s-ES">
              <a:latin typeface="Fira Sans Book" pitchFamily="34" charset="0"/>
              <a:cs typeface="Fira Sans Book" pitchFamily="34" charset="0"/>
            </a:endParaRPr>
          </a:p>
        </p:txBody>
      </p:sp>
      <p:sp>
        <p:nvSpPr>
          <p:cNvPr id="2052" name="Text Box 27">
            <a:extLst>
              <a:ext uri="{FF2B5EF4-FFF2-40B4-BE49-F238E27FC236}">
                <a16:creationId xmlns:a16="http://schemas.microsoft.com/office/drawing/2014/main" id="{D832B1CB-0A45-4704-B584-B8553ED9F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4752975"/>
            <a:ext cx="15265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 sz="72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   </a:t>
            </a:r>
            <a:r>
              <a:rPr lang="es-ES" altLang="en-US" sz="48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INTRODUCTION</a:t>
            </a:r>
          </a:p>
        </p:txBody>
      </p:sp>
      <p:sp>
        <p:nvSpPr>
          <p:cNvPr id="2053" name="Rectangle 387">
            <a:extLst>
              <a:ext uri="{FF2B5EF4-FFF2-40B4-BE49-F238E27FC236}">
                <a16:creationId xmlns:a16="http://schemas.microsoft.com/office/drawing/2014/main" id="{1F1E5CC4-64F4-49A9-B9B2-BE3147B6C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13" y="17264063"/>
            <a:ext cx="16111537" cy="844550"/>
          </a:xfrm>
          <a:prstGeom prst="rect">
            <a:avLst/>
          </a:prstGeom>
          <a:solidFill>
            <a:srgbClr val="47D6AC">
              <a:alpha val="74901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s-ES">
              <a:latin typeface="Fira Sans Book" pitchFamily="34" charset="0"/>
              <a:cs typeface="Fira Sans Book" pitchFamily="34" charset="0"/>
            </a:endParaRPr>
          </a:p>
        </p:txBody>
      </p:sp>
      <p:sp>
        <p:nvSpPr>
          <p:cNvPr id="2054" name="Text Box 388">
            <a:extLst>
              <a:ext uri="{FF2B5EF4-FFF2-40B4-BE49-F238E27FC236}">
                <a16:creationId xmlns:a16="http://schemas.microsoft.com/office/drawing/2014/main" id="{2E4786A8-D2BC-4D48-92DB-E6C63A4A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7029113"/>
            <a:ext cx="152654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 sz="72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   </a:t>
            </a:r>
            <a:r>
              <a:rPr lang="es-ES" altLang="en-US" sz="48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STUDY INTEREST</a:t>
            </a:r>
          </a:p>
        </p:txBody>
      </p:sp>
      <p:sp>
        <p:nvSpPr>
          <p:cNvPr id="2055" name="Text Box 389">
            <a:extLst>
              <a:ext uri="{FF2B5EF4-FFF2-40B4-BE49-F238E27FC236}">
                <a16:creationId xmlns:a16="http://schemas.microsoft.com/office/drawing/2014/main" id="{A8EF5AB7-CD39-40C3-BA4A-633D90EF2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18110200"/>
            <a:ext cx="15867063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32338">
              <a:spcBef>
                <a:spcPct val="20000"/>
              </a:spcBef>
              <a:buChar char="•"/>
              <a:defRPr sz="16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44925" indent="-1479550" defTabSz="4732338">
              <a:spcBef>
                <a:spcPct val="20000"/>
              </a:spcBef>
              <a:buChar char="–"/>
              <a:defRPr sz="14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915025" indent="-1182688" defTabSz="4732338">
              <a:spcBef>
                <a:spcPct val="20000"/>
              </a:spcBef>
              <a:buChar char="•"/>
              <a:defRPr sz="1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280400" indent="-1182688" defTabSz="4732338">
              <a:spcBef>
                <a:spcPct val="20000"/>
              </a:spcBef>
              <a:buChar char="–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732338">
              <a:spcBef>
                <a:spcPct val="20000"/>
              </a:spcBef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TEXT 1</a:t>
            </a:r>
          </a:p>
          <a:p>
            <a:pPr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Text 2:</a:t>
            </a: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one</a:t>
            </a: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two</a:t>
            </a: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three</a:t>
            </a: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Justification of animal strain and dose (0.5 mg/kg b.w.):</a:t>
            </a:r>
          </a:p>
          <a:p>
            <a:pPr lvl="4"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Boorman </a:t>
            </a:r>
            <a:r>
              <a:rPr lang="en-US" altLang="en-US" sz="3200" i="1">
                <a:latin typeface="Fira Sans Book" pitchFamily="34" charset="0"/>
                <a:cs typeface="Fira Sans Book" pitchFamily="34" charset="0"/>
              </a:rPr>
              <a:t>et al </a:t>
            </a: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(1992): carcinogenicity study</a:t>
            </a:r>
          </a:p>
          <a:p>
            <a:pPr lvl="4"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Zepnik </a:t>
            </a:r>
            <a:r>
              <a:rPr lang="en-US" altLang="en-US" sz="3200" i="1">
                <a:latin typeface="Fira Sans Book" pitchFamily="34" charset="0"/>
                <a:cs typeface="Fira Sans Book" pitchFamily="34" charset="0"/>
              </a:rPr>
              <a:t>et al</a:t>
            </a: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(2003): OTA toxicokinetic study with corn oil</a:t>
            </a:r>
          </a:p>
          <a:p>
            <a:pPr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Repeated dose study</a:t>
            </a:r>
          </a:p>
        </p:txBody>
      </p:sp>
      <p:sp>
        <p:nvSpPr>
          <p:cNvPr id="2056" name="Line 399">
            <a:extLst>
              <a:ext uri="{FF2B5EF4-FFF2-40B4-BE49-F238E27FC236}">
                <a16:creationId xmlns:a16="http://schemas.microsoft.com/office/drawing/2014/main" id="{EAD0B300-818E-4B55-9077-CDCE1158E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1263" y="21674138"/>
            <a:ext cx="0" cy="2174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7" name="Rectangle 405">
            <a:extLst>
              <a:ext uri="{FF2B5EF4-FFF2-40B4-BE49-F238E27FC236}">
                <a16:creationId xmlns:a16="http://schemas.microsoft.com/office/drawing/2014/main" id="{1E5EDFA8-5214-4F21-A267-CE1521FB8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25523825"/>
            <a:ext cx="16111537" cy="844550"/>
          </a:xfrm>
          <a:prstGeom prst="rect">
            <a:avLst/>
          </a:prstGeom>
          <a:solidFill>
            <a:srgbClr val="47D6AC">
              <a:alpha val="74901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s-ES">
              <a:latin typeface="Fira Sans Book" pitchFamily="34" charset="0"/>
              <a:cs typeface="Fira Sans Book" pitchFamily="34" charset="0"/>
            </a:endParaRPr>
          </a:p>
        </p:txBody>
      </p:sp>
      <p:sp>
        <p:nvSpPr>
          <p:cNvPr id="2058" name="Text Box 406">
            <a:extLst>
              <a:ext uri="{FF2B5EF4-FFF2-40B4-BE49-F238E27FC236}">
                <a16:creationId xmlns:a16="http://schemas.microsoft.com/office/drawing/2014/main" id="{AFCA9762-FFF1-441C-BD40-C1ABCFABC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5288875"/>
            <a:ext cx="15265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 sz="72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   </a:t>
            </a:r>
            <a:r>
              <a:rPr lang="es-ES" altLang="en-US" sz="48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OBJECTIVES</a:t>
            </a:r>
          </a:p>
        </p:txBody>
      </p:sp>
      <p:sp>
        <p:nvSpPr>
          <p:cNvPr id="2059" name="Text Box 407">
            <a:extLst>
              <a:ext uri="{FF2B5EF4-FFF2-40B4-BE49-F238E27FC236}">
                <a16:creationId xmlns:a16="http://schemas.microsoft.com/office/drawing/2014/main" id="{838ED47F-7AF0-48B7-895F-EA5A09E23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27087513"/>
            <a:ext cx="15867063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4732338">
              <a:spcBef>
                <a:spcPct val="20000"/>
              </a:spcBef>
              <a:buChar char="•"/>
              <a:defRPr sz="16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defTabSz="4732338">
              <a:spcBef>
                <a:spcPct val="20000"/>
              </a:spcBef>
              <a:buChar char="–"/>
              <a:defRPr sz="14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defTabSz="4732338">
              <a:spcBef>
                <a:spcPct val="20000"/>
              </a:spcBef>
              <a:buChar char="•"/>
              <a:defRPr sz="1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defTabSz="4732338">
              <a:spcBef>
                <a:spcPct val="20000"/>
              </a:spcBef>
              <a:buChar char="–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defTabSz="4732338">
              <a:spcBef>
                <a:spcPct val="20000"/>
              </a:spcBef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AutoNum type="arabicPeriod"/>
            </a:pPr>
            <a:r>
              <a:rPr lang="es-ES" altLang="en-US" sz="3200">
                <a:latin typeface="Fira Sans Book" pitchFamily="34" charset="0"/>
                <a:cs typeface="Fira Sans Book" pitchFamily="34" charset="0"/>
              </a:rPr>
              <a:t> </a:t>
            </a: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Objective 1.</a:t>
            </a:r>
          </a:p>
          <a:p>
            <a:pPr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AutoNum type="arabicPeriod"/>
            </a:pPr>
            <a:r>
              <a:rPr lang="en-US" altLang="en-US" sz="3200">
                <a:latin typeface="Fira Sans Book" pitchFamily="34" charset="0"/>
                <a:cs typeface="Fira Sans Book" pitchFamily="34" charset="0"/>
              </a:rPr>
              <a:t> Objective 2</a:t>
            </a:r>
          </a:p>
        </p:txBody>
      </p:sp>
      <p:sp>
        <p:nvSpPr>
          <p:cNvPr id="2060" name="Rectangle 409">
            <a:extLst>
              <a:ext uri="{FF2B5EF4-FFF2-40B4-BE49-F238E27FC236}">
                <a16:creationId xmlns:a16="http://schemas.microsoft.com/office/drawing/2014/main" id="{7DD84CAC-8FEE-4F69-AC3E-B23A64AF4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0" y="4987925"/>
            <a:ext cx="16111538" cy="844550"/>
          </a:xfrm>
          <a:prstGeom prst="rect">
            <a:avLst/>
          </a:prstGeom>
          <a:solidFill>
            <a:srgbClr val="47D6AC">
              <a:alpha val="74901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s-ES">
              <a:latin typeface="Fira Sans Book" pitchFamily="34" charset="0"/>
              <a:cs typeface="Fira Sans Book" pitchFamily="34" charset="0"/>
            </a:endParaRPr>
          </a:p>
        </p:txBody>
      </p:sp>
      <p:sp>
        <p:nvSpPr>
          <p:cNvPr id="2061" name="Text Box 410">
            <a:extLst>
              <a:ext uri="{FF2B5EF4-FFF2-40B4-BE49-F238E27FC236}">
                <a16:creationId xmlns:a16="http://schemas.microsoft.com/office/drawing/2014/main" id="{D5909FAA-E9FA-4ADA-A411-AC2A2ACA2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4188" y="4752975"/>
            <a:ext cx="15265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 sz="72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   </a:t>
            </a:r>
            <a:r>
              <a:rPr lang="es-ES" altLang="en-US" sz="48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MATERIAL &amp; METHODS</a:t>
            </a:r>
          </a:p>
        </p:txBody>
      </p:sp>
      <p:sp>
        <p:nvSpPr>
          <p:cNvPr id="2062" name="WordArt 411">
            <a:extLst>
              <a:ext uri="{FF2B5EF4-FFF2-40B4-BE49-F238E27FC236}">
                <a16:creationId xmlns:a16="http://schemas.microsoft.com/office/drawing/2014/main" id="{37C1B1CE-8541-4080-9155-759DECDF78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210088" y="5976938"/>
            <a:ext cx="3602037" cy="395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000" kern="10">
                <a:solidFill>
                  <a:srgbClr val="888B8D"/>
                </a:solidFill>
                <a:latin typeface="Fira Sans Book"/>
              </a:rPr>
              <a:t>SINGLE ORAL DOSE STUDY</a:t>
            </a:r>
          </a:p>
        </p:txBody>
      </p:sp>
      <p:sp>
        <p:nvSpPr>
          <p:cNvPr id="2063" name="Text Box 412">
            <a:extLst>
              <a:ext uri="{FF2B5EF4-FFF2-40B4-BE49-F238E27FC236}">
                <a16:creationId xmlns:a16="http://schemas.microsoft.com/office/drawing/2014/main" id="{1F8400B6-A8F1-4A4A-968D-16EC8FAB8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3063" y="6537325"/>
            <a:ext cx="156591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Ø"/>
            </a:pPr>
            <a:r>
              <a:rPr lang="es-ES" altLang="en-US" sz="3200"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</a:rPr>
              <a:t> Text</a:t>
            </a:r>
          </a:p>
          <a:p>
            <a:pPr algn="just" eaLnBrk="1" hangingPunct="1">
              <a:spcBef>
                <a:spcPct val="50000"/>
              </a:spcBef>
              <a:buClr>
                <a:srgbClr val="63B9AC"/>
              </a:buClr>
              <a:buFont typeface="Wingdings" panose="05000000000000000000" pitchFamily="2" charset="2"/>
              <a:buChar char="Ø"/>
            </a:pPr>
            <a:r>
              <a:rPr lang="es-ES" altLang="en-US" sz="3200"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</a:rPr>
              <a:t> Text:</a:t>
            </a:r>
          </a:p>
        </p:txBody>
      </p:sp>
      <p:sp>
        <p:nvSpPr>
          <p:cNvPr id="2064" name="Text Box 751">
            <a:extLst>
              <a:ext uri="{FF2B5EF4-FFF2-40B4-BE49-F238E27FC236}">
                <a16:creationId xmlns:a16="http://schemas.microsoft.com/office/drawing/2014/main" id="{35F78F79-B564-4F9A-A551-615FB61B9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5988" y="241776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 sz="2000" b="1">
                <a:solidFill>
                  <a:srgbClr val="333399"/>
                </a:solidFill>
                <a:latin typeface="Fira Sans Book" pitchFamily="34" charset="0"/>
                <a:cs typeface="Fira Sans Book" pitchFamily="34" charset="0"/>
              </a:rPr>
              <a:t>A)</a:t>
            </a:r>
          </a:p>
        </p:txBody>
      </p:sp>
      <p:sp>
        <p:nvSpPr>
          <p:cNvPr id="2065" name="Text Box 752">
            <a:extLst>
              <a:ext uri="{FF2B5EF4-FFF2-40B4-BE49-F238E27FC236}">
                <a16:creationId xmlns:a16="http://schemas.microsoft.com/office/drawing/2014/main" id="{653925E3-3026-41DC-8AB4-5831C6F00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6175" y="241776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 sz="2000" b="1">
                <a:solidFill>
                  <a:srgbClr val="333399"/>
                </a:solidFill>
                <a:latin typeface="Fira Sans Book" pitchFamily="34" charset="0"/>
                <a:cs typeface="Fira Sans Book" pitchFamily="34" charset="0"/>
              </a:rPr>
              <a:t>B)</a:t>
            </a:r>
          </a:p>
        </p:txBody>
      </p:sp>
      <p:grpSp>
        <p:nvGrpSpPr>
          <p:cNvPr id="2066" name="Group 764">
            <a:extLst>
              <a:ext uri="{FF2B5EF4-FFF2-40B4-BE49-F238E27FC236}">
                <a16:creationId xmlns:a16="http://schemas.microsoft.com/office/drawing/2014/main" id="{1EA73E1B-1338-4F3D-A81A-D3EDC2A0E6A3}"/>
              </a:ext>
            </a:extLst>
          </p:cNvPr>
          <p:cNvGrpSpPr>
            <a:grpSpLocks/>
          </p:cNvGrpSpPr>
          <p:nvPr/>
        </p:nvGrpSpPr>
        <p:grpSpPr bwMode="auto">
          <a:xfrm>
            <a:off x="17221200" y="20866100"/>
            <a:ext cx="8126413" cy="3792538"/>
            <a:chOff x="11199" y="16828"/>
            <a:chExt cx="4654" cy="2450"/>
          </a:xfrm>
        </p:grpSpPr>
        <p:pic>
          <p:nvPicPr>
            <p:cNvPr id="2122" name="Picture 747">
              <a:extLst>
                <a:ext uri="{FF2B5EF4-FFF2-40B4-BE49-F238E27FC236}">
                  <a16:creationId xmlns:a16="http://schemas.microsoft.com/office/drawing/2014/main" id="{DBF51BA3-7EC0-4C31-BF5E-5EFBEA6934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9" y="16828"/>
              <a:ext cx="4654" cy="2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3" name="Text Box 753">
              <a:extLst>
                <a:ext uri="{FF2B5EF4-FFF2-40B4-BE49-F238E27FC236}">
                  <a16:creationId xmlns:a16="http://schemas.microsoft.com/office/drawing/2014/main" id="{B1E96557-4C51-49A2-A6DC-EE4D98BFB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38" y="19081"/>
              <a:ext cx="684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525963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25963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25963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25963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25963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25963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25963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25963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25963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n-US" sz="1400" b="1">
                  <a:latin typeface="Fira Sans Book" pitchFamily="34" charset="0"/>
                  <a:cs typeface="Fira Sans Book" pitchFamily="34" charset="0"/>
                </a:rPr>
                <a:t>6.2 min</a:t>
              </a:r>
            </a:p>
          </p:txBody>
        </p:sp>
      </p:grpSp>
      <p:sp>
        <p:nvSpPr>
          <p:cNvPr id="2067" name="Line 754">
            <a:extLst>
              <a:ext uri="{FF2B5EF4-FFF2-40B4-BE49-F238E27FC236}">
                <a16:creationId xmlns:a16="http://schemas.microsoft.com/office/drawing/2014/main" id="{47F9F64C-F2C4-4C0F-AD0E-3613823632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234650" y="24179213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8" name="Text Box 757">
            <a:extLst>
              <a:ext uri="{FF2B5EF4-FFF2-40B4-BE49-F238E27FC236}">
                <a16:creationId xmlns:a16="http://schemas.microsoft.com/office/drawing/2014/main" id="{AB071A8C-5E75-4B51-A131-8A4E906D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5988" y="24557038"/>
            <a:ext cx="156956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n-US" sz="2000" b="1">
                <a:solidFill>
                  <a:srgbClr val="63B9AC"/>
                </a:solidFill>
                <a:latin typeface="Fira Sans Book" pitchFamily="34" charset="0"/>
                <a:cs typeface="Fira Sans Book" pitchFamily="34" charset="0"/>
              </a:rPr>
              <a:t>Figure 1</a:t>
            </a:r>
            <a:r>
              <a:rPr lang="es-ES" altLang="en-US" sz="2000">
                <a:solidFill>
                  <a:srgbClr val="63B9AC"/>
                </a:solidFill>
                <a:latin typeface="Fira Sans Book" pitchFamily="34" charset="0"/>
                <a:cs typeface="Fira Sans Book" pitchFamily="34" charset="0"/>
              </a:rPr>
              <a:t>. </a:t>
            </a:r>
            <a:r>
              <a:rPr lang="es-ES" altLang="en-US" sz="2000">
                <a:latin typeface="Fira Sans Book" pitchFamily="34" charset="0"/>
                <a:cs typeface="Fira Sans Book" pitchFamily="34" charset="0"/>
              </a:rPr>
              <a:t>Text related to Figure </a:t>
            </a:r>
            <a:endParaRPr lang="en-US" altLang="en-US" sz="2000">
              <a:latin typeface="Fira Sans Book" pitchFamily="34" charset="0"/>
              <a:cs typeface="Fira Sans Book" pitchFamily="34" charset="0"/>
            </a:endParaRPr>
          </a:p>
        </p:txBody>
      </p:sp>
      <p:sp>
        <p:nvSpPr>
          <p:cNvPr id="2069" name="Rectangle 794">
            <a:extLst>
              <a:ext uri="{FF2B5EF4-FFF2-40B4-BE49-F238E27FC236}">
                <a16:creationId xmlns:a16="http://schemas.microsoft.com/office/drawing/2014/main" id="{AFD2F645-3C1C-4B25-9075-40F8242C6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72475" y="4987925"/>
            <a:ext cx="16111538" cy="844550"/>
          </a:xfrm>
          <a:prstGeom prst="rect">
            <a:avLst/>
          </a:prstGeom>
          <a:solidFill>
            <a:srgbClr val="47D6AC">
              <a:alpha val="74901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s-ES">
              <a:latin typeface="Fira Sans Book" pitchFamily="34" charset="0"/>
              <a:cs typeface="Fira Sans Book" pitchFamily="34" charset="0"/>
            </a:endParaRPr>
          </a:p>
        </p:txBody>
      </p:sp>
      <p:sp>
        <p:nvSpPr>
          <p:cNvPr id="2070" name="Text Box 795">
            <a:extLst>
              <a:ext uri="{FF2B5EF4-FFF2-40B4-BE49-F238E27FC236}">
                <a16:creationId xmlns:a16="http://schemas.microsoft.com/office/drawing/2014/main" id="{9192B1C9-7214-49E4-B8DB-F3AE69C3E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163" y="4752975"/>
            <a:ext cx="15265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 sz="72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   </a:t>
            </a:r>
            <a:r>
              <a:rPr lang="es-ES" altLang="en-US" sz="48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RESULTS</a:t>
            </a:r>
          </a:p>
        </p:txBody>
      </p:sp>
      <p:pic>
        <p:nvPicPr>
          <p:cNvPr id="2071" name="Picture 750">
            <a:extLst>
              <a:ext uri="{FF2B5EF4-FFF2-40B4-BE49-F238E27FC236}">
                <a16:creationId xmlns:a16="http://schemas.microsoft.com/office/drawing/2014/main" id="{5A4E5580-CBD8-47F0-8CC0-687431111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2338" y="20866100"/>
            <a:ext cx="8143875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Line 756">
            <a:extLst>
              <a:ext uri="{FF2B5EF4-FFF2-40B4-BE49-F238E27FC236}">
                <a16:creationId xmlns:a16="http://schemas.microsoft.com/office/drawing/2014/main" id="{FACC8B9E-D9D1-4F0A-ABA7-CC3B640C0D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35625" y="24177625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3" name="Text Box 755">
            <a:extLst>
              <a:ext uri="{FF2B5EF4-FFF2-40B4-BE49-F238E27FC236}">
                <a16:creationId xmlns:a16="http://schemas.microsoft.com/office/drawing/2014/main" id="{1B134415-3495-4AAA-8611-616DF8678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2250" y="24371300"/>
            <a:ext cx="1193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 sz="1400" b="1">
                <a:latin typeface="Fira Sans Book" pitchFamily="34" charset="0"/>
                <a:cs typeface="Fira Sans Book" pitchFamily="34" charset="0"/>
              </a:rPr>
              <a:t>6.2 min</a:t>
            </a:r>
          </a:p>
        </p:txBody>
      </p:sp>
      <p:graphicFrame>
        <p:nvGraphicFramePr>
          <p:cNvPr id="2074" name="Object 955">
            <a:extLst>
              <a:ext uri="{FF2B5EF4-FFF2-40B4-BE49-F238E27FC236}">
                <a16:creationId xmlns:a16="http://schemas.microsoft.com/office/drawing/2014/main" id="{2F829BC8-FF0D-48CF-9662-37EE0FB514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96213" y="18938875"/>
          <a:ext cx="8964612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Chart" r:id="rId5" imgW="5857702" imgH="2667000" progId="Excel.Chart.8">
                  <p:embed/>
                </p:oleObj>
              </mc:Choice>
              <mc:Fallback>
                <p:oleObj name="Chart" r:id="rId5" imgW="5857702" imgH="2667000" progId="Excel.Chart.8">
                  <p:embed/>
                  <p:pic>
                    <p:nvPicPr>
                      <p:cNvPr id="2074" name="Object 955">
                        <a:extLst>
                          <a:ext uri="{FF2B5EF4-FFF2-40B4-BE49-F238E27FC236}">
                            <a16:creationId xmlns:a16="http://schemas.microsoft.com/office/drawing/2014/main" id="{2F829BC8-FF0D-48CF-9662-37EE0FB514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6213" y="18938875"/>
                        <a:ext cx="8964612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Text Box 958">
            <a:extLst>
              <a:ext uri="{FF2B5EF4-FFF2-40B4-BE49-F238E27FC236}">
                <a16:creationId xmlns:a16="http://schemas.microsoft.com/office/drawing/2014/main" id="{ACB1EC8E-0DAA-40C3-BE4B-435A4575A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3738" y="21097875"/>
            <a:ext cx="82692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n-US" sz="2000" b="1">
                <a:solidFill>
                  <a:srgbClr val="63B9AC"/>
                </a:solidFill>
                <a:latin typeface="Fira Sans Book" pitchFamily="34" charset="0"/>
                <a:cs typeface="Fira Sans Book" pitchFamily="34" charset="0"/>
              </a:rPr>
              <a:t>Figure 3. </a:t>
            </a:r>
            <a:r>
              <a:rPr lang="es-ES" altLang="en-US" sz="2000">
                <a:latin typeface="Fira Sans Book" pitchFamily="34" charset="0"/>
                <a:cs typeface="Fira Sans Book" pitchFamily="34" charset="0"/>
              </a:rPr>
              <a:t>Text related to Figure </a:t>
            </a:r>
            <a:endParaRPr lang="en-US" altLang="en-US" sz="2000" b="1">
              <a:solidFill>
                <a:srgbClr val="333399"/>
              </a:solidFill>
              <a:latin typeface="Fira Sans Book" pitchFamily="34" charset="0"/>
              <a:ea typeface="Fira Sans Book" pitchFamily="34" charset="0"/>
              <a:cs typeface="Arial" panose="020B0604020202020204" pitchFamily="34" charset="0"/>
            </a:endParaRPr>
          </a:p>
        </p:txBody>
      </p:sp>
      <p:sp>
        <p:nvSpPr>
          <p:cNvPr id="2076" name="Rectangle 960">
            <a:extLst>
              <a:ext uri="{FF2B5EF4-FFF2-40B4-BE49-F238E27FC236}">
                <a16:creationId xmlns:a16="http://schemas.microsoft.com/office/drawing/2014/main" id="{C22D939D-884C-4FAF-8F95-08E9AC1E5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70888" y="22269450"/>
            <a:ext cx="16111537" cy="844550"/>
          </a:xfrm>
          <a:prstGeom prst="rect">
            <a:avLst/>
          </a:prstGeom>
          <a:solidFill>
            <a:srgbClr val="47D6AC">
              <a:alpha val="74901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s-ES">
              <a:latin typeface="Fira Sans Book" pitchFamily="34" charset="0"/>
              <a:cs typeface="Fira Sans Book" pitchFamily="34" charset="0"/>
            </a:endParaRPr>
          </a:p>
        </p:txBody>
      </p:sp>
      <p:sp>
        <p:nvSpPr>
          <p:cNvPr id="2077" name="Text Box 961">
            <a:extLst>
              <a:ext uri="{FF2B5EF4-FFF2-40B4-BE49-F238E27FC236}">
                <a16:creationId xmlns:a16="http://schemas.microsoft.com/office/drawing/2014/main" id="{CB32C282-4D7A-4F03-8470-C614A7115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6575" y="22034500"/>
            <a:ext cx="15265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 sz="72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   </a:t>
            </a:r>
            <a:r>
              <a:rPr lang="es-ES" altLang="en-US" sz="4800" b="1">
                <a:solidFill>
                  <a:schemeClr val="bg1"/>
                </a:solidFill>
                <a:latin typeface="Fira Sans Book" pitchFamily="34" charset="0"/>
                <a:cs typeface="Fira Sans Book" pitchFamily="34" charset="0"/>
              </a:rPr>
              <a:t>CONCLUSIONS</a:t>
            </a:r>
          </a:p>
        </p:txBody>
      </p:sp>
      <p:sp>
        <p:nvSpPr>
          <p:cNvPr id="2078" name="Text Box 963">
            <a:extLst>
              <a:ext uri="{FF2B5EF4-FFF2-40B4-BE49-F238E27FC236}">
                <a16:creationId xmlns:a16="http://schemas.microsoft.com/office/drawing/2014/main" id="{384D24CE-3D0D-4AFC-8E11-C49225EA7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0438" y="23350538"/>
            <a:ext cx="16203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Clr>
                <a:srgbClr val="63B9AC"/>
              </a:buClr>
              <a:buFont typeface="Wingdings" panose="05000000000000000000" pitchFamily="2" charset="2"/>
              <a:buChar char="Ø"/>
            </a:pPr>
            <a:r>
              <a:rPr lang="en-GB" altLang="en-US" sz="3200">
                <a:solidFill>
                  <a:srgbClr val="000000"/>
                </a:solidFill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</a:rPr>
              <a:t> Conclusion 1</a:t>
            </a:r>
          </a:p>
          <a:p>
            <a:pPr algn="just" eaLnBrk="1" hangingPunct="1">
              <a:spcBef>
                <a:spcPct val="25000"/>
              </a:spcBef>
              <a:buClr>
                <a:srgbClr val="63B9AC"/>
              </a:buClr>
              <a:buFont typeface="Wingdings" panose="05000000000000000000" pitchFamily="2" charset="2"/>
              <a:buChar char="Ø"/>
            </a:pPr>
            <a:r>
              <a:rPr lang="en-GB" altLang="en-US" sz="3200">
                <a:solidFill>
                  <a:srgbClr val="000000"/>
                </a:solidFill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</a:rPr>
              <a:t> Conclusion 2</a:t>
            </a:r>
          </a:p>
          <a:p>
            <a:pPr algn="just" eaLnBrk="1" hangingPunct="1">
              <a:spcBef>
                <a:spcPct val="25000"/>
              </a:spcBef>
              <a:buClr>
                <a:srgbClr val="63B9AC"/>
              </a:buClr>
              <a:buFont typeface="Wingdings" panose="05000000000000000000" pitchFamily="2" charset="2"/>
              <a:buChar char="Ø"/>
            </a:pPr>
            <a:r>
              <a:rPr lang="en-GB" altLang="en-US" sz="3200">
                <a:solidFill>
                  <a:srgbClr val="000000"/>
                </a:solidFill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</a:rPr>
              <a:t> Conclusion 3 </a:t>
            </a:r>
          </a:p>
        </p:txBody>
      </p:sp>
      <p:sp>
        <p:nvSpPr>
          <p:cNvPr id="2079" name="Rectángulo: esquinas redondeadas 1">
            <a:extLst>
              <a:ext uri="{FF2B5EF4-FFF2-40B4-BE49-F238E27FC236}">
                <a16:creationId xmlns:a16="http://schemas.microsoft.com/office/drawing/2014/main" id="{A4BB7DAC-C449-4BD1-BFC1-6D85C676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988" y="2535238"/>
            <a:ext cx="5903912" cy="20907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32338">
              <a:spcBef>
                <a:spcPct val="20000"/>
              </a:spcBef>
              <a:buChar char="•"/>
              <a:defRPr sz="16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32338">
              <a:spcBef>
                <a:spcPct val="20000"/>
              </a:spcBef>
              <a:buChar char="–"/>
              <a:defRPr sz="14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32338">
              <a:spcBef>
                <a:spcPct val="20000"/>
              </a:spcBef>
              <a:buChar char="•"/>
              <a:defRPr sz="1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32338">
              <a:spcBef>
                <a:spcPct val="20000"/>
              </a:spcBef>
              <a:buChar char="–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32338">
              <a:spcBef>
                <a:spcPct val="20000"/>
              </a:spcBef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4000">
                <a:latin typeface="Fira Sans Book" pitchFamily="34" charset="0"/>
                <a:cs typeface="Fira Sans Book" pitchFamily="34" charset="0"/>
              </a:rPr>
              <a:t> INSERT INSTUTUTION LOGO</a:t>
            </a:r>
            <a:endParaRPr lang="en-GB" altLang="es-ES" sz="4000">
              <a:latin typeface="Fira Sans Book" pitchFamily="34" charset="0"/>
              <a:cs typeface="Fira Sans Book" pitchFamily="34" charset="0"/>
            </a:endParaRPr>
          </a:p>
        </p:txBody>
      </p:sp>
      <p:sp>
        <p:nvSpPr>
          <p:cNvPr id="2080" name="Rectángulo: esquinas redondeadas 521">
            <a:extLst>
              <a:ext uri="{FF2B5EF4-FFF2-40B4-BE49-F238E27FC236}">
                <a16:creationId xmlns:a16="http://schemas.microsoft.com/office/drawing/2014/main" id="{593F003A-BFA1-4640-BC2B-834829D40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6588" y="1516063"/>
            <a:ext cx="5903912" cy="20907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32338">
              <a:spcBef>
                <a:spcPct val="20000"/>
              </a:spcBef>
              <a:buChar char="•"/>
              <a:defRPr sz="16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32338">
              <a:spcBef>
                <a:spcPct val="20000"/>
              </a:spcBef>
              <a:buChar char="–"/>
              <a:defRPr sz="14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32338">
              <a:spcBef>
                <a:spcPct val="20000"/>
              </a:spcBef>
              <a:buChar char="•"/>
              <a:defRPr sz="1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32338">
              <a:spcBef>
                <a:spcPct val="20000"/>
              </a:spcBef>
              <a:buChar char="–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32338">
              <a:spcBef>
                <a:spcPct val="20000"/>
              </a:spcBef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32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4000">
                <a:latin typeface="Fira Sans Book" pitchFamily="34" charset="0"/>
                <a:cs typeface="Fira Sans Book" pitchFamily="34" charset="0"/>
              </a:rPr>
              <a:t>INSERT CONGRESS</a:t>
            </a:r>
            <a:r>
              <a:rPr lang="es-ES" altLang="es-ES" sz="6000">
                <a:latin typeface="Fira Sans Book" pitchFamily="34" charset="0"/>
                <a:cs typeface="Fira Sans Book" pitchFamily="34" charset="0"/>
              </a:rPr>
              <a:t> </a:t>
            </a:r>
            <a:r>
              <a:rPr lang="es-ES" altLang="es-ES" sz="4000">
                <a:latin typeface="Fira Sans Book" pitchFamily="34" charset="0"/>
                <a:cs typeface="Fira Sans Book" pitchFamily="34" charset="0"/>
              </a:rPr>
              <a:t>LOGO</a:t>
            </a:r>
            <a:endParaRPr lang="en-GB" altLang="es-ES" sz="4000">
              <a:latin typeface="Fira Sans Book" pitchFamily="34" charset="0"/>
              <a:cs typeface="Fira Sans Book" pitchFamily="34" charset="0"/>
            </a:endParaRPr>
          </a:p>
        </p:txBody>
      </p:sp>
      <p:pic>
        <p:nvPicPr>
          <p:cNvPr id="2081" name="Imagen 537">
            <a:extLst>
              <a:ext uri="{FF2B5EF4-FFF2-40B4-BE49-F238E27FC236}">
                <a16:creationId xmlns:a16="http://schemas.microsoft.com/office/drawing/2014/main" id="{E56D4417-94E9-4D18-85FB-E6326277F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8638"/>
            <a:ext cx="73707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82" name="Grupo 538">
            <a:extLst>
              <a:ext uri="{FF2B5EF4-FFF2-40B4-BE49-F238E27FC236}">
                <a16:creationId xmlns:a16="http://schemas.microsoft.com/office/drawing/2014/main" id="{9457C39A-5F48-4269-9358-A92D0B8A4325}"/>
              </a:ext>
            </a:extLst>
          </p:cNvPr>
          <p:cNvGrpSpPr>
            <a:grpSpLocks/>
          </p:cNvGrpSpPr>
          <p:nvPr/>
        </p:nvGrpSpPr>
        <p:grpSpPr bwMode="auto">
          <a:xfrm>
            <a:off x="38400038" y="30932438"/>
            <a:ext cx="11780837" cy="1223962"/>
            <a:chOff x="3622265" y="3180133"/>
            <a:chExt cx="12170953" cy="1774855"/>
          </a:xfrm>
        </p:grpSpPr>
        <p:pic>
          <p:nvPicPr>
            <p:cNvPr id="2120" name="Imagen 539" descr="Imagen que contiene flor&#10;&#10;Descripción generada con confianza alta">
              <a:extLst>
                <a:ext uri="{FF2B5EF4-FFF2-40B4-BE49-F238E27FC236}">
                  <a16:creationId xmlns:a16="http://schemas.microsoft.com/office/drawing/2014/main" id="{2486FA74-25BB-4FAA-8B99-1D942A527A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6" t="815"/>
            <a:stretch>
              <a:fillRect/>
            </a:stretch>
          </p:blipFill>
          <p:spPr bwMode="auto">
            <a:xfrm>
              <a:off x="3622265" y="3180133"/>
              <a:ext cx="2017774" cy="1774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1" name="Rectángulo 540">
              <a:extLst>
                <a:ext uri="{FF2B5EF4-FFF2-40B4-BE49-F238E27FC236}">
                  <a16:creationId xmlns:a16="http://schemas.microsoft.com/office/drawing/2014/main" id="{0CE1FF9A-784B-4353-9809-109D651A7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097" y="3506222"/>
              <a:ext cx="10088121" cy="1027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s-ES" sz="2000">
                  <a:solidFill>
                    <a:srgbClr val="757575"/>
                  </a:solidFill>
                  <a:latin typeface="Fira Sans Book" pitchFamily="34" charset="0"/>
                  <a:ea typeface="Fira Sans Book" pitchFamily="34" charset="0"/>
                  <a:cs typeface="Times New Roman" panose="02020603050405020304" pitchFamily="18" charset="0"/>
                </a:rPr>
                <a:t>This project has received funding from the European Union’s Horizon 2020 research and innovation programme under grant agreement No 801338 </a:t>
              </a:r>
            </a:p>
          </p:txBody>
        </p:sp>
      </p:grpSp>
      <p:grpSp>
        <p:nvGrpSpPr>
          <p:cNvPr id="2083" name="Grupo 547">
            <a:extLst>
              <a:ext uri="{FF2B5EF4-FFF2-40B4-BE49-F238E27FC236}">
                <a16:creationId xmlns:a16="http://schemas.microsoft.com/office/drawing/2014/main" id="{4BA4C57C-D802-499F-9631-595D00E78012}"/>
              </a:ext>
            </a:extLst>
          </p:cNvPr>
          <p:cNvGrpSpPr>
            <a:grpSpLocks/>
          </p:cNvGrpSpPr>
          <p:nvPr/>
        </p:nvGrpSpPr>
        <p:grpSpPr bwMode="auto">
          <a:xfrm>
            <a:off x="523875" y="30645100"/>
            <a:ext cx="15919078" cy="1738313"/>
            <a:chOff x="3594696" y="4622283"/>
            <a:chExt cx="5307426" cy="559934"/>
          </a:xfrm>
        </p:grpSpPr>
        <p:pic>
          <p:nvPicPr>
            <p:cNvPr id="2114" name="Imagen 548">
              <a:extLst>
                <a:ext uri="{FF2B5EF4-FFF2-40B4-BE49-F238E27FC236}">
                  <a16:creationId xmlns:a16="http://schemas.microsoft.com/office/drawing/2014/main" id="{D7EF235C-D384-474C-B79E-E763D2FA00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4696" y="4622283"/>
              <a:ext cx="631324" cy="559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5" name="Imagen 549" descr="Imagen que contiene imágenes prediseñadas&#10;&#10;Descripción generada con confianza muy alta">
              <a:extLst>
                <a:ext uri="{FF2B5EF4-FFF2-40B4-BE49-F238E27FC236}">
                  <a16:creationId xmlns:a16="http://schemas.microsoft.com/office/drawing/2014/main" id="{7D1610D5-81CA-45B2-BCA2-7097EC9916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788" y="4692112"/>
              <a:ext cx="1047502" cy="418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6" name="Imagen 550">
              <a:extLst>
                <a:ext uri="{FF2B5EF4-FFF2-40B4-BE49-F238E27FC236}">
                  <a16:creationId xmlns:a16="http://schemas.microsoft.com/office/drawing/2014/main" id="{7508AC96-62E5-497D-89AD-DE99F7E036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7004" y="4755101"/>
              <a:ext cx="971963" cy="288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7" name="Imagen 551">
              <a:extLst>
                <a:ext uri="{FF2B5EF4-FFF2-40B4-BE49-F238E27FC236}">
                  <a16:creationId xmlns:a16="http://schemas.microsoft.com/office/drawing/2014/main" id="{F9094350-80D6-4894-94B4-D2CAA808DC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3419" y="4642555"/>
              <a:ext cx="532303" cy="513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8" name="Imagen 552">
              <a:extLst>
                <a:ext uri="{FF2B5EF4-FFF2-40B4-BE49-F238E27FC236}">
                  <a16:creationId xmlns:a16="http://schemas.microsoft.com/office/drawing/2014/main" id="{F8A9D6E6-B5EC-40CC-9845-0577CC95D5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5852" y="4719245"/>
              <a:ext cx="923854" cy="379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9" name="Imagen 553" descr="Logotipo&#10;&#10;Descripción generada automáticamente">
              <a:extLst>
                <a:ext uri="{FF2B5EF4-FFF2-40B4-BE49-F238E27FC236}">
                  <a16:creationId xmlns:a16="http://schemas.microsoft.com/office/drawing/2014/main" id="{4D944F37-860D-4005-B92F-57A05EFC8A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8167996" y="4755101"/>
              <a:ext cx="734126" cy="288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84" name="Text Box 412">
            <a:extLst>
              <a:ext uri="{FF2B5EF4-FFF2-40B4-BE49-F238E27FC236}">
                <a16:creationId xmlns:a16="http://schemas.microsoft.com/office/drawing/2014/main" id="{B8FEFDB3-01BA-4A9F-A615-8B0716DEB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6388100"/>
            <a:ext cx="156591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</a:pPr>
            <a:r>
              <a:rPr lang="es-ES" altLang="en-US" sz="4400">
                <a:solidFill>
                  <a:srgbClr val="888B8D"/>
                </a:solidFill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</a:rPr>
              <a:t>Insert text or graphs</a:t>
            </a:r>
          </a:p>
        </p:txBody>
      </p:sp>
      <p:sp>
        <p:nvSpPr>
          <p:cNvPr id="2085" name="Text Box 412">
            <a:extLst>
              <a:ext uri="{FF2B5EF4-FFF2-40B4-BE49-F238E27FC236}">
                <a16:creationId xmlns:a16="http://schemas.microsoft.com/office/drawing/2014/main" id="{0306FF30-6E74-42CD-9CE6-C3F101FAA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3325" y="6437313"/>
            <a:ext cx="156591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</a:pPr>
            <a:r>
              <a:rPr lang="es-ES" altLang="en-US" sz="3200"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</a:rPr>
              <a:t>Insert text or graphs</a:t>
            </a:r>
          </a:p>
        </p:txBody>
      </p:sp>
      <p:sp>
        <p:nvSpPr>
          <p:cNvPr id="2086" name="CuadroTexto 3">
            <a:extLst>
              <a:ext uri="{FF2B5EF4-FFF2-40B4-BE49-F238E27FC236}">
                <a16:creationId xmlns:a16="http://schemas.microsoft.com/office/drawing/2014/main" id="{3DAB6225-86F5-4D50-A30E-F5F1FF2E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2050" y="1804988"/>
            <a:ext cx="29203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63B9AC"/>
                </a:solidFill>
                <a:latin typeface="Fira Sans Book" pitchFamily="34" charset="0"/>
                <a:cs typeface="Fira Sans Book" pitchFamily="34" charset="0"/>
              </a:rPr>
              <a:t>INSERT TITLE OF THE POSTER</a:t>
            </a:r>
            <a:endParaRPr lang="en-GB" altLang="es-ES">
              <a:solidFill>
                <a:srgbClr val="63B9AC"/>
              </a:solidFill>
              <a:latin typeface="Fira Sans Book" pitchFamily="34" charset="0"/>
              <a:cs typeface="Fira Sans Book" pitchFamily="34" charset="0"/>
            </a:endParaRPr>
          </a:p>
        </p:txBody>
      </p:sp>
      <p:pic>
        <p:nvPicPr>
          <p:cNvPr id="2087" name="Imagen 557">
            <a:extLst>
              <a:ext uri="{FF2B5EF4-FFF2-40B4-BE49-F238E27FC236}">
                <a16:creationId xmlns:a16="http://schemas.microsoft.com/office/drawing/2014/main" id="{81B3DC82-3BAB-49E3-91AF-5B3403432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6038" y="11531600"/>
            <a:ext cx="2370137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Imagen 558">
            <a:extLst>
              <a:ext uri="{FF2B5EF4-FFF2-40B4-BE49-F238E27FC236}">
                <a16:creationId xmlns:a16="http://schemas.microsoft.com/office/drawing/2014/main" id="{E06DDE1E-7489-432E-BB2B-86F7CF49C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5813" y="11595100"/>
            <a:ext cx="296545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" name="Imagen 559" descr="Imagen que contiene objeto&#10;&#10;Descripción generada con confianza alta">
            <a:extLst>
              <a:ext uri="{FF2B5EF4-FFF2-40B4-BE49-F238E27FC236}">
                <a16:creationId xmlns:a16="http://schemas.microsoft.com/office/drawing/2014/main" id="{9AA904C4-42FB-4DA1-A8E6-95D537C06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3150" y="11588750"/>
            <a:ext cx="2370138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90" name="Grupo 560">
            <a:extLst>
              <a:ext uri="{FF2B5EF4-FFF2-40B4-BE49-F238E27FC236}">
                <a16:creationId xmlns:a16="http://schemas.microsoft.com/office/drawing/2014/main" id="{54341727-888E-4455-BA66-7A51A926C1FD}"/>
              </a:ext>
            </a:extLst>
          </p:cNvPr>
          <p:cNvGrpSpPr>
            <a:grpSpLocks/>
          </p:cNvGrpSpPr>
          <p:nvPr/>
        </p:nvGrpSpPr>
        <p:grpSpPr bwMode="auto">
          <a:xfrm>
            <a:off x="28716288" y="11610975"/>
            <a:ext cx="2989262" cy="2092325"/>
            <a:chOff x="993871" y="3539542"/>
            <a:chExt cx="891578" cy="772605"/>
          </a:xfrm>
        </p:grpSpPr>
        <p:pic>
          <p:nvPicPr>
            <p:cNvPr id="2112" name="Imagen 561">
              <a:extLst>
                <a:ext uri="{FF2B5EF4-FFF2-40B4-BE49-F238E27FC236}">
                  <a16:creationId xmlns:a16="http://schemas.microsoft.com/office/drawing/2014/main" id="{1F9BA4BD-28B4-46D5-9A74-C8807D7D0B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871" y="3539542"/>
              <a:ext cx="615982" cy="71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" name="Triángulo isósceles 562">
              <a:extLst>
                <a:ext uri="{FF2B5EF4-FFF2-40B4-BE49-F238E27FC236}">
                  <a16:creationId xmlns:a16="http://schemas.microsoft.com/office/drawing/2014/main" id="{E31E2F7E-4F2F-47F0-AA68-D202DD823700}"/>
                </a:ext>
              </a:extLst>
            </p:cNvPr>
            <p:cNvSpPr/>
            <p:nvPr/>
          </p:nvSpPr>
          <p:spPr>
            <a:xfrm rot="845768">
              <a:off x="1217831" y="3867225"/>
              <a:ext cx="667618" cy="44492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latin typeface="Fira Sans Book" panose="020B0503050000020004" pitchFamily="34" charset="0"/>
                <a:ea typeface="Fira Sans Book" panose="020B0503050000020004" pitchFamily="34" charset="0"/>
              </a:endParaRPr>
            </a:p>
          </p:txBody>
        </p:sp>
      </p:grpSp>
      <p:sp>
        <p:nvSpPr>
          <p:cNvPr id="2091" name="Text Box 412">
            <a:extLst>
              <a:ext uri="{FF2B5EF4-FFF2-40B4-BE49-F238E27FC236}">
                <a16:creationId xmlns:a16="http://schemas.microsoft.com/office/drawing/2014/main" id="{D910328E-4595-4EA3-856E-EE2E64EF8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113" y="9758363"/>
            <a:ext cx="156591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259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</a:pPr>
            <a:r>
              <a:rPr lang="es-ES" altLang="en-US" sz="3200"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</a:rPr>
              <a:t>More images in </a:t>
            </a:r>
            <a:r>
              <a:rPr lang="es-ES" altLang="en-US" sz="3200"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  <a:hlinkClick r:id="rId19"/>
              </a:rPr>
              <a:t>https://drive.google.com/drive/folders/1NQ3gx3-Yowqtm4gGgGgMXsjZ7ybeuZqK?usp=sharing</a:t>
            </a:r>
            <a:r>
              <a:rPr lang="es-ES" altLang="en-US" sz="3200">
                <a:latin typeface="Fira Sans Book" pitchFamily="34" charset="0"/>
                <a:ea typeface="Fira Sans Book" pitchFamily="34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95" name="Group 2058">
            <a:extLst>
              <a:ext uri="{FF2B5EF4-FFF2-40B4-BE49-F238E27FC236}">
                <a16:creationId xmlns:a16="http://schemas.microsoft.com/office/drawing/2014/main" id="{C607D4E5-ABF9-4E37-A51D-48765D80C416}"/>
              </a:ext>
            </a:extLst>
          </p:cNvPr>
          <p:cNvGraphicFramePr>
            <a:graphicFrameLocks noGrp="1"/>
          </p:cNvGraphicFramePr>
          <p:nvPr/>
        </p:nvGraphicFramePr>
        <p:xfrm>
          <a:off x="33980438" y="10369550"/>
          <a:ext cx="14578012" cy="2832388"/>
        </p:xfrm>
        <a:graphic>
          <a:graphicData uri="http://schemas.openxmlformats.org/drawingml/2006/table">
            <a:tbl>
              <a:tblPr/>
              <a:tblGrid>
                <a:gridCol w="9334499">
                  <a:extLst>
                    <a:ext uri="{9D8B030D-6E8A-4147-A177-3AD203B41FA5}">
                      <a16:colId xmlns:a16="http://schemas.microsoft.com/office/drawing/2014/main" val="1131587912"/>
                    </a:ext>
                  </a:extLst>
                </a:gridCol>
                <a:gridCol w="5243513">
                  <a:extLst>
                    <a:ext uri="{9D8B030D-6E8A-4147-A177-3AD203B41FA5}">
                      <a16:colId xmlns:a16="http://schemas.microsoft.com/office/drawing/2014/main" val="244347680"/>
                    </a:ext>
                  </a:extLst>
                </a:gridCol>
              </a:tblGrid>
              <a:tr h="518044"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alt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Parameters</a:t>
                      </a:r>
                      <a:endParaRPr kumimoji="1" lang="es-E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6AC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alt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Results</a:t>
                      </a:r>
                      <a:endParaRPr kumimoji="1" lang="es-E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6AC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65817"/>
                  </a:ext>
                </a:extLst>
              </a:tr>
              <a:tr h="518044"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E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E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920747"/>
                  </a:ext>
                </a:extLst>
              </a:tr>
              <a:tr h="518044"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E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E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223861"/>
                  </a:ext>
                </a:extLst>
              </a:tr>
              <a:tr h="574863"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E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E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027776"/>
                  </a:ext>
                </a:extLst>
              </a:tr>
              <a:tr h="703105"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E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25963">
                        <a:spcBef>
                          <a:spcPct val="20000"/>
                        </a:spcBef>
                        <a:defRPr sz="14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63775" defTabSz="4525963">
                        <a:spcBef>
                          <a:spcPct val="20000"/>
                        </a:spcBef>
                        <a:defRPr sz="1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25963" defTabSz="452596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789738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051925" defTabSz="4525963">
                        <a:spcBef>
                          <a:spcPct val="20000"/>
                        </a:spcBef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5091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9663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4235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880725" defTabSz="452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259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D6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9251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323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323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 Proyecto General" ma:contentTypeID="0x01010018E01CE33C90DE4A970D47E400D176AE0101009C8865360B01114692CE4EB30DC95D20" ma:contentTypeVersion="1" ma:contentTypeDescription="" ma:contentTypeScope="" ma:versionID="1ed9167deea9077fd6caf284277ba26f">
  <xsd:schema xmlns:xsd="http://www.w3.org/2001/XMLSchema" xmlns:xs="http://www.w3.org/2001/XMLSchema" xmlns:p="http://schemas.microsoft.com/office/2006/metadata/properties" xmlns:ns2="7e9eed2f-27c4-4474-ba4f-3601f39e8add" targetNamespace="http://schemas.microsoft.com/office/2006/metadata/properties" ma:root="true" ma:fieldsID="a750579646ae6c9a436110a536bea08e" ns2:_="">
    <xsd:import namespace="7e9eed2f-27c4-4474-ba4f-3601f39e8add"/>
    <xsd:element name="properties">
      <xsd:complexType>
        <xsd:sequence>
          <xsd:element name="documentManagement">
            <xsd:complexType>
              <xsd:all>
                <xsd:element ref="ns2:T_Doc_x0020_Proyecto" minOccurs="0"/>
                <xsd:element ref="ns2:Hito_x0020_Proyecto" minOccurs="0"/>
                <xsd:element ref="ns2:Socios" minOccurs="0"/>
                <xsd:element ref="ns2:Observaciones" minOccurs="0"/>
                <xsd:element ref="ns2:Definitiv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ed2f-27c4-4474-ba4f-3601f39e8add" elementFormDefault="qualified">
    <xsd:import namespace="http://schemas.microsoft.com/office/2006/documentManagement/types"/>
    <xsd:import namespace="http://schemas.microsoft.com/office/infopath/2007/PartnerControls"/>
    <xsd:element name="T_Doc_x0020_Proyecto" ma:index="2" nillable="true" ma:displayName="T_Doc Proyecto" ma:format="Dropdown" ma:internalName="T_Doc_x0020_Proyecto">
      <xsd:simpleType>
        <xsd:restriction base="dms:Choice">
          <xsd:enumeration value="Aceptación"/>
          <xsd:enumeration value="Acta"/>
          <xsd:enumeration value="Bibliografía"/>
          <xsd:enumeration value="Comunicación/notificaciones"/>
          <xsd:enumeration value="Contrato/convenio"/>
          <xsd:enumeration value="Declaraciones/certificados"/>
          <xsd:enumeration value="Deliverable"/>
          <xsd:enumeration value="Empresa/entidad"/>
          <xsd:enumeration value="Formulario"/>
          <xsd:enumeration value="Inf. Económica/Presupuesto"/>
          <xsd:enumeration value="Memoria técnica"/>
          <xsd:enumeration value="Plantillas"/>
          <xsd:enumeration value="Presentaciones"/>
          <xsd:enumeration value="Resolución/certificación"/>
          <xsd:enumeration value="Retorno/Acuse de recibo"/>
          <xsd:enumeration value="Soporte"/>
          <xsd:enumeration value="Subsanación"/>
        </xsd:restriction>
      </xsd:simpleType>
    </xsd:element>
    <xsd:element name="Hito_x0020_Proyecto" ma:index="3" nillable="true" ma:displayName="Hito Proyecto" ma:default="Solicitud" ma:format="Dropdown" ma:internalName="Hito_x0020_Proyecto">
      <xsd:simpleType>
        <xsd:restriction base="dms:Choice">
          <xsd:enumeration value="Avance"/>
          <xsd:enumeration value="Solicitud"/>
          <xsd:enumeration value="Negociación"/>
          <xsd:enumeration value="Hito 1"/>
          <xsd:enumeration value="Hito 2"/>
          <xsd:enumeration value="Hito 3"/>
          <xsd:enumeration value="Hito 4"/>
        </xsd:restriction>
      </xsd:simpleType>
    </xsd:element>
    <xsd:element name="Socios" ma:index="4" nillable="true" ma:displayName="Socios" ma:format="Dropdown" ma:internalName="Socios">
      <xsd:simpleType>
        <xsd:restriction base="dms:Choice">
          <xsd:enumeration value="Escriba la opción nº 1"/>
          <xsd:enumeration value="Escriba la opción nº 2"/>
          <xsd:enumeration value="Escriba la opción nº 3"/>
        </xsd:restriction>
      </xsd:simpleType>
    </xsd:element>
    <xsd:element name="Observaciones" ma:index="5" nillable="true" ma:displayName="Observaciones" ma:internalName="Observaciones">
      <xsd:simpleType>
        <xsd:restriction base="dms:Note">
          <xsd:maxLength value="255"/>
        </xsd:restriction>
      </xsd:simpleType>
    </xsd:element>
    <xsd:element name="Definitivo" ma:index="6" nillable="true" ma:displayName="Definitivo" ma:default="No" ma:format="Dropdown" ma:internalName="Definitivo">
      <xsd:simpleType>
        <xsd:restriction base="dms:Choice">
          <xsd:enumeration value="Sí"/>
          <xsd:enumeration value="No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Tipo de conteni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97f6912e-a8eb-4c25-ad1b-ecf306e9c35e" ContentTypeId="0x01010018E01CE33C90DE4A970D47E400D176AE0101" PreviousValue="false"/>
</file>

<file path=customXml/itemProps1.xml><?xml version="1.0" encoding="utf-8"?>
<ds:datastoreItem xmlns:ds="http://schemas.openxmlformats.org/officeDocument/2006/customXml" ds:itemID="{423C2EB0-8ABA-4BDC-AB63-3896C9D482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EF12FB-1DEE-4CB1-BEC7-0360199EA3A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477BBCE-44D6-4847-BEF3-E81D818D36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9eed2f-27c4-4474-ba4f-3601f39e8a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ECABEC3-2181-4B68-ABDA-8AEAC5CFC2C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192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Default Design</vt:lpstr>
      <vt:lpstr>Presentación de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Ariane</dc:creator>
  <cp:lastModifiedBy>Mónica González</cp:lastModifiedBy>
  <cp:revision>66</cp:revision>
  <dcterms:created xsi:type="dcterms:W3CDTF">2007-09-08T09:49:23Z</dcterms:created>
  <dcterms:modified xsi:type="dcterms:W3CDTF">2021-02-08T16:37:55Z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servaciones">
    <vt:lpwstr>&lt;div&gt;&lt;/div&gt;</vt:lpwstr>
  </property>
  <property fmtid="{D5CDD505-2E9C-101B-9397-08002B2CF9AE}" pid="3" name="Definitivo">
    <vt:lpwstr>No</vt:lpwstr>
  </property>
  <property fmtid="{D5CDD505-2E9C-101B-9397-08002B2CF9AE}" pid="4" name="Hito Proyecto">
    <vt:lpwstr>Solicitud</vt:lpwstr>
  </property>
  <property fmtid="{D5CDD505-2E9C-101B-9397-08002B2CF9AE}" pid="5" name="Socios">
    <vt:lpwstr/>
  </property>
  <property fmtid="{D5CDD505-2E9C-101B-9397-08002B2CF9AE}" pid="6" name="T_Doc Proyecto">
    <vt:lpwstr>Plantillas</vt:lpwstr>
  </property>
</Properties>
</file>